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 Palmer" userId="7493af23777b1184" providerId="LiveId" clId="{24EC6DE3-F79F-47AD-8068-91A37AD04DF2}"/>
    <pc:docChg chg="custSel addSld modSld">
      <pc:chgData name="Rod Palmer" userId="7493af23777b1184" providerId="LiveId" clId="{24EC6DE3-F79F-47AD-8068-91A37AD04DF2}" dt="2024-03-15T01:24:33.996" v="1010" actId="1076"/>
      <pc:docMkLst>
        <pc:docMk/>
      </pc:docMkLst>
      <pc:sldChg chg="addSp delSp modSp new mod setBg">
        <pc:chgData name="Rod Palmer" userId="7493af23777b1184" providerId="LiveId" clId="{24EC6DE3-F79F-47AD-8068-91A37AD04DF2}" dt="2024-03-15T00:57:06.154" v="443" actId="1076"/>
        <pc:sldMkLst>
          <pc:docMk/>
          <pc:sldMk cId="226935007" sldId="257"/>
        </pc:sldMkLst>
        <pc:spChg chg="del mod">
          <ac:chgData name="Rod Palmer" userId="7493af23777b1184" providerId="LiveId" clId="{24EC6DE3-F79F-47AD-8068-91A37AD04DF2}" dt="2024-03-15T00:39:38.587" v="18" actId="478"/>
          <ac:spMkLst>
            <pc:docMk/>
            <pc:sldMk cId="226935007" sldId="257"/>
            <ac:spMk id="2" creationId="{4CDFA2ED-3767-0DFC-B268-774A8A1E579B}"/>
          </ac:spMkLst>
        </pc:spChg>
        <pc:spChg chg="mod">
          <ac:chgData name="Rod Palmer" userId="7493af23777b1184" providerId="LiveId" clId="{24EC6DE3-F79F-47AD-8068-91A37AD04DF2}" dt="2024-03-15T00:52:19.610" v="440" actId="207"/>
          <ac:spMkLst>
            <pc:docMk/>
            <pc:sldMk cId="226935007" sldId="257"/>
            <ac:spMk id="3" creationId="{B732B7C3-9EAD-5676-F140-3C46ECB9A9F2}"/>
          </ac:spMkLst>
        </pc:spChg>
        <pc:spChg chg="add del mod">
          <ac:chgData name="Rod Palmer" userId="7493af23777b1184" providerId="LiveId" clId="{24EC6DE3-F79F-47AD-8068-91A37AD04DF2}" dt="2024-03-15T00:39:42.283" v="19" actId="478"/>
          <ac:spMkLst>
            <pc:docMk/>
            <pc:sldMk cId="226935007" sldId="257"/>
            <ac:spMk id="5" creationId="{264DA4C5-1C97-D51B-B80A-AB0C8DF5768C}"/>
          </ac:spMkLst>
        </pc:spChg>
        <pc:spChg chg="add mod">
          <ac:chgData name="Rod Palmer" userId="7493af23777b1184" providerId="LiveId" clId="{24EC6DE3-F79F-47AD-8068-91A37AD04DF2}" dt="2024-03-15T00:41:45.913" v="86" actId="1035"/>
          <ac:spMkLst>
            <pc:docMk/>
            <pc:sldMk cId="226935007" sldId="257"/>
            <ac:spMk id="6" creationId="{8900BA29-5B75-A073-779C-BA615AE54529}"/>
          </ac:spMkLst>
        </pc:spChg>
        <pc:picChg chg="add mod">
          <ac:chgData name="Rod Palmer" userId="7493af23777b1184" providerId="LiveId" clId="{24EC6DE3-F79F-47AD-8068-91A37AD04DF2}" dt="2024-03-15T00:48:18.661" v="427" actId="1076"/>
          <ac:picMkLst>
            <pc:docMk/>
            <pc:sldMk cId="226935007" sldId="257"/>
            <ac:picMk id="7" creationId="{69F5651B-10BA-08AA-7C1A-58B7DBFE37DD}"/>
          </ac:picMkLst>
        </pc:picChg>
        <pc:picChg chg="add del">
          <ac:chgData name="Rod Palmer" userId="7493af23777b1184" providerId="LiveId" clId="{24EC6DE3-F79F-47AD-8068-91A37AD04DF2}" dt="2024-03-15T00:48:54.124" v="429" actId="478"/>
          <ac:picMkLst>
            <pc:docMk/>
            <pc:sldMk cId="226935007" sldId="257"/>
            <ac:picMk id="8" creationId="{D05A8E01-2CA0-1823-3C48-8391DDADE7E6}"/>
          </ac:picMkLst>
        </pc:picChg>
        <pc:picChg chg="add del">
          <ac:chgData name="Rod Palmer" userId="7493af23777b1184" providerId="LiveId" clId="{24EC6DE3-F79F-47AD-8068-91A37AD04DF2}" dt="2024-03-15T00:49:03.623" v="431" actId="478"/>
          <ac:picMkLst>
            <pc:docMk/>
            <pc:sldMk cId="226935007" sldId="257"/>
            <ac:picMk id="9" creationId="{8A8EC76F-0C34-0074-E2C9-F395DED47B49}"/>
          </ac:picMkLst>
        </pc:picChg>
        <pc:picChg chg="add mod">
          <ac:chgData name="Rod Palmer" userId="7493af23777b1184" providerId="LiveId" clId="{24EC6DE3-F79F-47AD-8068-91A37AD04DF2}" dt="2024-03-15T00:49:48.713" v="435" actId="14100"/>
          <ac:picMkLst>
            <pc:docMk/>
            <pc:sldMk cId="226935007" sldId="257"/>
            <ac:picMk id="10" creationId="{2CE0F1DC-F3E7-7909-090D-7B58F83055DE}"/>
          </ac:picMkLst>
        </pc:picChg>
        <pc:picChg chg="add mod">
          <ac:chgData name="Rod Palmer" userId="7493af23777b1184" providerId="LiveId" clId="{24EC6DE3-F79F-47AD-8068-91A37AD04DF2}" dt="2024-03-15T00:50:54.641" v="438" actId="14100"/>
          <ac:picMkLst>
            <pc:docMk/>
            <pc:sldMk cId="226935007" sldId="257"/>
            <ac:picMk id="11" creationId="{3A80243D-6085-4E3E-1CEB-12445B050C9A}"/>
          </ac:picMkLst>
        </pc:picChg>
        <pc:picChg chg="add mod">
          <ac:chgData name="Rod Palmer" userId="7493af23777b1184" providerId="LiveId" clId="{24EC6DE3-F79F-47AD-8068-91A37AD04DF2}" dt="2024-03-15T00:48:05.164" v="425" actId="1076"/>
          <ac:picMkLst>
            <pc:docMk/>
            <pc:sldMk cId="226935007" sldId="257"/>
            <ac:picMk id="1026" creationId="{EDBA0953-F8AB-E34A-9E0D-2F07963F35B5}"/>
          </ac:picMkLst>
        </pc:picChg>
        <pc:picChg chg="add mod">
          <ac:chgData name="Rod Palmer" userId="7493af23777b1184" providerId="LiveId" clId="{24EC6DE3-F79F-47AD-8068-91A37AD04DF2}" dt="2024-03-15T00:57:06.154" v="443" actId="1076"/>
          <ac:picMkLst>
            <pc:docMk/>
            <pc:sldMk cId="226935007" sldId="257"/>
            <ac:picMk id="1028" creationId="{BF1915CD-0494-163D-4E33-A541C5B56E31}"/>
          </ac:picMkLst>
        </pc:picChg>
      </pc:sldChg>
      <pc:sldChg chg="delSp modSp add mod">
        <pc:chgData name="Rod Palmer" userId="7493af23777b1184" providerId="LiveId" clId="{24EC6DE3-F79F-47AD-8068-91A37AD04DF2}" dt="2024-03-15T01:06:35.203" v="650" actId="5793"/>
        <pc:sldMkLst>
          <pc:docMk/>
          <pc:sldMk cId="3506170367" sldId="258"/>
        </pc:sldMkLst>
        <pc:spChg chg="mod">
          <ac:chgData name="Rod Palmer" userId="7493af23777b1184" providerId="LiveId" clId="{24EC6DE3-F79F-47AD-8068-91A37AD04DF2}" dt="2024-03-15T01:06:35.203" v="650" actId="5793"/>
          <ac:spMkLst>
            <pc:docMk/>
            <pc:sldMk cId="3506170367" sldId="258"/>
            <ac:spMk id="3" creationId="{B732B7C3-9EAD-5676-F140-3C46ECB9A9F2}"/>
          </ac:spMkLst>
        </pc:spChg>
        <pc:spChg chg="mod">
          <ac:chgData name="Rod Palmer" userId="7493af23777b1184" providerId="LiveId" clId="{24EC6DE3-F79F-47AD-8068-91A37AD04DF2}" dt="2024-03-15T01:04:49.128" v="564" actId="20577"/>
          <ac:spMkLst>
            <pc:docMk/>
            <pc:sldMk cId="3506170367" sldId="258"/>
            <ac:spMk id="6" creationId="{8900BA29-5B75-A073-779C-BA615AE54529}"/>
          </ac:spMkLst>
        </pc:spChg>
        <pc:picChg chg="del">
          <ac:chgData name="Rod Palmer" userId="7493af23777b1184" providerId="LiveId" clId="{24EC6DE3-F79F-47AD-8068-91A37AD04DF2}" dt="2024-03-15T01:05:00.303" v="565" actId="478"/>
          <ac:picMkLst>
            <pc:docMk/>
            <pc:sldMk cId="3506170367" sldId="258"/>
            <ac:picMk id="7" creationId="{69F5651B-10BA-08AA-7C1A-58B7DBFE37DD}"/>
          </ac:picMkLst>
        </pc:picChg>
        <pc:picChg chg="del">
          <ac:chgData name="Rod Palmer" userId="7493af23777b1184" providerId="LiveId" clId="{24EC6DE3-F79F-47AD-8068-91A37AD04DF2}" dt="2024-03-15T01:05:01.343" v="566" actId="478"/>
          <ac:picMkLst>
            <pc:docMk/>
            <pc:sldMk cId="3506170367" sldId="258"/>
            <ac:picMk id="10" creationId="{2CE0F1DC-F3E7-7909-090D-7B58F83055DE}"/>
          </ac:picMkLst>
        </pc:picChg>
        <pc:picChg chg="del">
          <ac:chgData name="Rod Palmer" userId="7493af23777b1184" providerId="LiveId" clId="{24EC6DE3-F79F-47AD-8068-91A37AD04DF2}" dt="2024-03-15T01:05:02.182" v="567" actId="478"/>
          <ac:picMkLst>
            <pc:docMk/>
            <pc:sldMk cId="3506170367" sldId="258"/>
            <ac:picMk id="11" creationId="{3A80243D-6085-4E3E-1CEB-12445B050C9A}"/>
          </ac:picMkLst>
        </pc:picChg>
      </pc:sldChg>
      <pc:sldChg chg="addSp modSp add mod">
        <pc:chgData name="Rod Palmer" userId="7493af23777b1184" providerId="LiveId" clId="{24EC6DE3-F79F-47AD-8068-91A37AD04DF2}" dt="2024-03-15T01:24:33.996" v="1010" actId="1076"/>
        <pc:sldMkLst>
          <pc:docMk/>
          <pc:sldMk cId="751116905" sldId="259"/>
        </pc:sldMkLst>
        <pc:spChg chg="add mod">
          <ac:chgData name="Rod Palmer" userId="7493af23777b1184" providerId="LiveId" clId="{24EC6DE3-F79F-47AD-8068-91A37AD04DF2}" dt="2024-03-15T01:09:09.582" v="732" actId="1035"/>
          <ac:spMkLst>
            <pc:docMk/>
            <pc:sldMk cId="751116905" sldId="259"/>
            <ac:spMk id="2" creationId="{455A3BF7-AFF6-5382-CFAD-6483CD534715}"/>
          </ac:spMkLst>
        </pc:spChg>
        <pc:spChg chg="mod">
          <ac:chgData name="Rod Palmer" userId="7493af23777b1184" providerId="LiveId" clId="{24EC6DE3-F79F-47AD-8068-91A37AD04DF2}" dt="2024-03-15T01:15:19.872" v="992" actId="20577"/>
          <ac:spMkLst>
            <pc:docMk/>
            <pc:sldMk cId="751116905" sldId="259"/>
            <ac:spMk id="3" creationId="{B732B7C3-9EAD-5676-F140-3C46ECB9A9F2}"/>
          </ac:spMkLst>
        </pc:spChg>
        <pc:spChg chg="add mod">
          <ac:chgData name="Rod Palmer" userId="7493af23777b1184" providerId="LiveId" clId="{24EC6DE3-F79F-47AD-8068-91A37AD04DF2}" dt="2024-03-15T01:09:53.349" v="755" actId="14100"/>
          <ac:spMkLst>
            <pc:docMk/>
            <pc:sldMk cId="751116905" sldId="259"/>
            <ac:spMk id="4" creationId="{5B90BF0E-5357-F84E-2D25-53D8B88A6CFB}"/>
          </ac:spMkLst>
        </pc:spChg>
        <pc:spChg chg="add mod">
          <ac:chgData name="Rod Palmer" userId="7493af23777b1184" providerId="LiveId" clId="{24EC6DE3-F79F-47AD-8068-91A37AD04DF2}" dt="2024-03-15T01:10:52.229" v="806" actId="14100"/>
          <ac:spMkLst>
            <pc:docMk/>
            <pc:sldMk cId="751116905" sldId="259"/>
            <ac:spMk id="5" creationId="{D46D52F7-50D9-8562-428D-C7C6B61905ED}"/>
          </ac:spMkLst>
        </pc:spChg>
        <pc:spChg chg="mod">
          <ac:chgData name="Rod Palmer" userId="7493af23777b1184" providerId="LiveId" clId="{24EC6DE3-F79F-47AD-8068-91A37AD04DF2}" dt="2024-03-15T01:07:26.953" v="670" actId="20577"/>
          <ac:spMkLst>
            <pc:docMk/>
            <pc:sldMk cId="751116905" sldId="259"/>
            <ac:spMk id="6" creationId="{8900BA29-5B75-A073-779C-BA615AE54529}"/>
          </ac:spMkLst>
        </pc:spChg>
        <pc:spChg chg="add mod">
          <ac:chgData name="Rod Palmer" userId="7493af23777b1184" providerId="LiveId" clId="{24EC6DE3-F79F-47AD-8068-91A37AD04DF2}" dt="2024-03-15T01:14:19.004" v="953" actId="207"/>
          <ac:spMkLst>
            <pc:docMk/>
            <pc:sldMk cId="751116905" sldId="259"/>
            <ac:spMk id="12" creationId="{B0E2D93B-2020-3121-FCC3-E0AD12A5BCA4}"/>
          </ac:spMkLst>
        </pc:spChg>
        <pc:picChg chg="add mod">
          <ac:chgData name="Rod Palmer" userId="7493af23777b1184" providerId="LiveId" clId="{24EC6DE3-F79F-47AD-8068-91A37AD04DF2}" dt="2024-03-15T01:24:33.996" v="1010" actId="1076"/>
          <ac:picMkLst>
            <pc:docMk/>
            <pc:sldMk cId="751116905" sldId="259"/>
            <ac:picMk id="10" creationId="{36411740-F6A9-0C22-A347-D9C41D898394}"/>
          </ac:picMkLst>
        </pc:picChg>
        <pc:cxnChg chg="add">
          <ac:chgData name="Rod Palmer" userId="7493af23777b1184" providerId="LiveId" clId="{24EC6DE3-F79F-47AD-8068-91A37AD04DF2}" dt="2024-03-15T01:12:07.975" v="807" actId="11529"/>
          <ac:cxnSpMkLst>
            <pc:docMk/>
            <pc:sldMk cId="751116905" sldId="259"/>
            <ac:cxnSpMk id="8" creationId="{A8F72F3E-6AAE-7C0E-363B-9994C7295151}"/>
          </ac:cxnSpMkLst>
        </pc:cxnChg>
        <pc:cxnChg chg="add mod">
          <ac:chgData name="Rod Palmer" userId="7493af23777b1184" providerId="LiveId" clId="{24EC6DE3-F79F-47AD-8068-91A37AD04DF2}" dt="2024-03-15T01:12:46.892" v="823" actId="1035"/>
          <ac:cxnSpMkLst>
            <pc:docMk/>
            <pc:sldMk cId="751116905" sldId="259"/>
            <ac:cxnSpMk id="9" creationId="{2B9BF932-F736-7A39-FF5D-5C7085720AA5}"/>
          </ac:cxnSpMkLst>
        </pc:cxnChg>
        <pc:cxnChg chg="add mod">
          <ac:chgData name="Rod Palmer" userId="7493af23777b1184" providerId="LiveId" clId="{24EC6DE3-F79F-47AD-8068-91A37AD04DF2}" dt="2024-03-15T01:13:13.322" v="933" actId="1038"/>
          <ac:cxnSpMkLst>
            <pc:docMk/>
            <pc:sldMk cId="751116905" sldId="259"/>
            <ac:cxnSpMk id="11" creationId="{40C46C87-6B9C-A1A9-312D-25B6B3D1D6AA}"/>
          </ac:cxnSpMkLst>
        </pc:cxnChg>
      </pc:sldChg>
      <pc:sldChg chg="addSp delSp modSp add mod">
        <pc:chgData name="Rod Palmer" userId="7493af23777b1184" providerId="LiveId" clId="{24EC6DE3-F79F-47AD-8068-91A37AD04DF2}" dt="2024-03-15T01:16:12.162" v="1007" actId="478"/>
        <pc:sldMkLst>
          <pc:docMk/>
          <pc:sldMk cId="3399483929" sldId="260"/>
        </pc:sldMkLst>
        <pc:spChg chg="del">
          <ac:chgData name="Rod Palmer" userId="7493af23777b1184" providerId="LiveId" clId="{24EC6DE3-F79F-47AD-8068-91A37AD04DF2}" dt="2024-03-15T01:16:12.162" v="1007" actId="478"/>
          <ac:spMkLst>
            <pc:docMk/>
            <pc:sldMk cId="3399483929" sldId="260"/>
            <ac:spMk id="2" creationId="{455A3BF7-AFF6-5382-CFAD-6483CD534715}"/>
          </ac:spMkLst>
        </pc:spChg>
        <pc:spChg chg="del">
          <ac:chgData name="Rod Palmer" userId="7493af23777b1184" providerId="LiveId" clId="{24EC6DE3-F79F-47AD-8068-91A37AD04DF2}" dt="2024-03-15T01:16:00.833" v="1005" actId="478"/>
          <ac:spMkLst>
            <pc:docMk/>
            <pc:sldMk cId="3399483929" sldId="260"/>
            <ac:spMk id="3" creationId="{B732B7C3-9EAD-5676-F140-3C46ECB9A9F2}"/>
          </ac:spMkLst>
        </pc:spChg>
        <pc:spChg chg="del">
          <ac:chgData name="Rod Palmer" userId="7493af23777b1184" providerId="LiveId" clId="{24EC6DE3-F79F-47AD-8068-91A37AD04DF2}" dt="2024-03-15T01:16:12.162" v="1007" actId="478"/>
          <ac:spMkLst>
            <pc:docMk/>
            <pc:sldMk cId="3399483929" sldId="260"/>
            <ac:spMk id="4" creationId="{5B90BF0E-5357-F84E-2D25-53D8B88A6CFB}"/>
          </ac:spMkLst>
        </pc:spChg>
        <pc:spChg chg="del">
          <ac:chgData name="Rod Palmer" userId="7493af23777b1184" providerId="LiveId" clId="{24EC6DE3-F79F-47AD-8068-91A37AD04DF2}" dt="2024-03-15T01:16:12.162" v="1007" actId="478"/>
          <ac:spMkLst>
            <pc:docMk/>
            <pc:sldMk cId="3399483929" sldId="260"/>
            <ac:spMk id="5" creationId="{D46D52F7-50D9-8562-428D-C7C6B61905ED}"/>
          </ac:spMkLst>
        </pc:spChg>
        <pc:spChg chg="mod">
          <ac:chgData name="Rod Palmer" userId="7493af23777b1184" providerId="LiveId" clId="{24EC6DE3-F79F-47AD-8068-91A37AD04DF2}" dt="2024-03-15T01:15:51.733" v="1004" actId="20577"/>
          <ac:spMkLst>
            <pc:docMk/>
            <pc:sldMk cId="3399483929" sldId="260"/>
            <ac:spMk id="6" creationId="{8900BA29-5B75-A073-779C-BA615AE54529}"/>
          </ac:spMkLst>
        </pc:spChg>
        <pc:spChg chg="add del mod">
          <ac:chgData name="Rod Palmer" userId="7493af23777b1184" providerId="LiveId" clId="{24EC6DE3-F79F-47AD-8068-91A37AD04DF2}" dt="2024-03-15T01:16:06.993" v="1006" actId="478"/>
          <ac:spMkLst>
            <pc:docMk/>
            <pc:sldMk cId="3399483929" sldId="260"/>
            <ac:spMk id="10" creationId="{D2FFA58B-F8E2-A7EE-BA75-5F1F7B943BB1}"/>
          </ac:spMkLst>
        </pc:spChg>
        <pc:spChg chg="del">
          <ac:chgData name="Rod Palmer" userId="7493af23777b1184" providerId="LiveId" clId="{24EC6DE3-F79F-47AD-8068-91A37AD04DF2}" dt="2024-03-15T01:16:12.162" v="1007" actId="478"/>
          <ac:spMkLst>
            <pc:docMk/>
            <pc:sldMk cId="3399483929" sldId="260"/>
            <ac:spMk id="12" creationId="{B0E2D93B-2020-3121-FCC3-E0AD12A5BCA4}"/>
          </ac:spMkLst>
        </pc:spChg>
        <pc:cxnChg chg="del">
          <ac:chgData name="Rod Palmer" userId="7493af23777b1184" providerId="LiveId" clId="{24EC6DE3-F79F-47AD-8068-91A37AD04DF2}" dt="2024-03-15T01:16:12.162" v="1007" actId="478"/>
          <ac:cxnSpMkLst>
            <pc:docMk/>
            <pc:sldMk cId="3399483929" sldId="260"/>
            <ac:cxnSpMk id="8" creationId="{A8F72F3E-6AAE-7C0E-363B-9994C7295151}"/>
          </ac:cxnSpMkLst>
        </pc:cxnChg>
        <pc:cxnChg chg="del">
          <ac:chgData name="Rod Palmer" userId="7493af23777b1184" providerId="LiveId" clId="{24EC6DE3-F79F-47AD-8068-91A37AD04DF2}" dt="2024-03-15T01:16:12.162" v="1007" actId="478"/>
          <ac:cxnSpMkLst>
            <pc:docMk/>
            <pc:sldMk cId="3399483929" sldId="260"/>
            <ac:cxnSpMk id="9" creationId="{2B9BF932-F736-7A39-FF5D-5C7085720AA5}"/>
          </ac:cxnSpMkLst>
        </pc:cxnChg>
        <pc:cxnChg chg="del">
          <ac:chgData name="Rod Palmer" userId="7493af23777b1184" providerId="LiveId" clId="{24EC6DE3-F79F-47AD-8068-91A37AD04DF2}" dt="2024-03-15T01:16:12.162" v="1007" actId="478"/>
          <ac:cxnSpMkLst>
            <pc:docMk/>
            <pc:sldMk cId="3399483929" sldId="260"/>
            <ac:cxnSpMk id="11" creationId="{40C46C87-6B9C-A1A9-312D-25B6B3D1D6A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7B9F-5D68-BBD4-73D3-158BB7663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E0732-A5FB-7D68-38A9-8F4F52DAE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A0288-F428-0764-230E-46EC466C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943F4-58F8-ED16-3C4E-B107EFB9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00875-183D-B93B-3E33-9F76D057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6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49FC-EDBA-85A0-5E4D-50DD0774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77E3D-E427-07D7-E5AC-89A6CD55A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D875-FFDD-05A1-737F-8251CD70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FA84-767D-ACEB-8619-30550F24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7EAF-B280-0527-C2A3-23AC6550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9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6EF9C-BC30-E532-C49F-980C76289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8F851-79F6-8322-C4CA-0F28F8EBF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90CF-DDA8-607D-A856-E103D99A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6E84-A8EE-BE46-065A-D1644526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C5B9-5C0B-8844-0703-644F3E00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4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1054-9BE6-AFEF-E839-D109F4F9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CA81-02FB-5281-0A90-78059D44E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CF19E-C92E-0957-50E6-D7D47948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FB763-7A29-0A69-D140-AEAACE4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2F05C-80D7-15C9-D898-541B03FB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77A6-906A-07B3-A9E1-064A5E3E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E42AD-7015-226E-754F-6F86AFF3E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5B1B2-A7A3-C3BB-FD02-84A59B8F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318AC-E286-4A0A-F67C-595FD522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3EA97-CB2B-4178-E17B-3244DB08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0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265B-BCCE-A757-2BDA-57055498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B0A5-B265-25A5-5C1D-EFE96C6E3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BCBF2-4AF7-C654-F985-BCF50225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23DC2-EE7E-A048-7367-4360C8CB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87F09-3863-9380-83FE-F4EE3F2DB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2DEC6-D8AD-A9F2-67BE-BF2B2815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9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310C-2F2A-963A-2E41-8AACF703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5C6E8-6812-5F75-C226-E58E6F914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F404-9910-AF2F-E882-133CBA151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77E23-3F72-A864-3B08-3ECB55B3C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72E39-2B52-F3D9-0AEE-B19F5B607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0FD5C7-0B5F-0C87-5687-8DC11E30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4AF97-9899-AEEF-8016-52EC3D1B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62358-C25B-DBCE-19FF-62BC490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B45E-BB57-8340-BD15-FA9E261E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E7493-6CA1-72BD-C74F-3207D17A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22D05-CABF-BB8B-4897-E8729DB0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E4B3E-140A-3102-599C-92111B08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065A4-A083-DBFD-4C30-6583EED8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07DAF-BEF8-571A-D00A-99052ED0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583C-4A28-DE13-3907-3D9ECB13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A68F-5EA2-7A71-ED5A-0E6D6A4E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FEA5-9386-9DCF-0B7E-FE724FDCC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955C5-FEBD-8DF0-A7E6-0066BAC85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FF32D-7917-5509-C5F0-971A09F6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F7095-BB02-30C4-585C-8DEBB595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11085-9BB7-3667-2C8D-AEF78E5E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40C5-8975-30E9-4E2E-FF09D816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FF1A6-2C93-BCC5-E532-A4E96052B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C49FF-95D4-9FE2-415F-9DB0AF6E6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4B3F4-0467-08A0-2327-816CCCD1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9AF37-80AC-7AE6-71E1-3060A70A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397F4-3E58-CBB6-8226-17FB2D5C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00859-6855-2938-310A-E6F74B95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D9724-B48D-189C-4BC8-61D74631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C9219-D20A-D40F-4D8F-E142E6D93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C95B2-F3D4-4F3F-A018-04EB3826732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33CFC-207C-556D-A444-D8A4C8C7D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B8449-CEEC-8601-A4A4-502A30575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442EB-74F0-4076-8534-17B8DD69D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8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7DFF6-D4C6-D4CA-F2FC-69997CE71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519" y="0"/>
            <a:ext cx="1290451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AEDD6D-70C4-3135-E22C-905790B80964}"/>
              </a:ext>
            </a:extLst>
          </p:cNvPr>
          <p:cNvSpPr txBox="1"/>
          <p:nvPr/>
        </p:nvSpPr>
        <p:spPr>
          <a:xfrm>
            <a:off x="3609653" y="5626894"/>
            <a:ext cx="4972693" cy="12311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5100000"/>
              <a:lightRig rig="threePt" dir="t"/>
            </a:scene3d>
          </a:bodyPr>
          <a:lstStyle/>
          <a:p>
            <a:r>
              <a:rPr lang="en-US" sz="5400" dirty="0">
                <a:solidFill>
                  <a:schemeClr val="accent4"/>
                </a:solidFill>
                <a:latin typeface="Star Jedi Outline" panose="040B0000000000000000" pitchFamily="82" charset="0"/>
              </a:rPr>
              <a:t>StarMobile</a:t>
            </a:r>
          </a:p>
          <a:p>
            <a:endParaRPr lang="en-US" sz="2000" dirty="0">
              <a:solidFill>
                <a:schemeClr val="accent4"/>
              </a:solidFill>
              <a:latin typeface="Star Jedi Outline" panose="040B0000000000000000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11006-F342-4A75-5F60-3F757BE44825}"/>
              </a:ext>
            </a:extLst>
          </p:cNvPr>
          <p:cNvSpPr txBox="1"/>
          <p:nvPr/>
        </p:nvSpPr>
        <p:spPr>
          <a:xfrm>
            <a:off x="175647" y="6858000"/>
            <a:ext cx="11840705" cy="28007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5100000"/>
              <a:lightRig rig="threePt" dir="t"/>
            </a:scene3d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Bauhaus 93" panose="04030905020B02020C02" pitchFamily="82" charset="0"/>
              </a:rPr>
              <a:t>In the depths of space, where the stars shine with an ethereal glow, four military veterans found themselves at the helm of an extraordinary venture.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C8F99-C33A-A89D-4D13-7571E3F49594}"/>
              </a:ext>
            </a:extLst>
          </p:cNvPr>
          <p:cNvSpPr txBox="1"/>
          <p:nvPr/>
        </p:nvSpPr>
        <p:spPr>
          <a:xfrm>
            <a:off x="175645" y="6883847"/>
            <a:ext cx="11840704" cy="28007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5100000"/>
              <a:lightRig rig="threePt" dir="t"/>
            </a:scene3d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Bauhaus 93" panose="04030905020B02020C02" pitchFamily="82" charset="0"/>
              </a:rPr>
              <a:t>Josh, Hunter, Nasser, and Rod, each with their own scars from battles long past, shared a vision of connectivity that transcended planetary boundaries.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E1AC2-7E45-CC2C-E7F9-2DE01E21B0A5}"/>
              </a:ext>
            </a:extLst>
          </p:cNvPr>
          <p:cNvSpPr txBox="1"/>
          <p:nvPr/>
        </p:nvSpPr>
        <p:spPr>
          <a:xfrm>
            <a:off x="175642" y="6874043"/>
            <a:ext cx="11840707" cy="28007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 fov="5100000"/>
              <a:lightRig rig="threePt" dir="t"/>
            </a:scene3d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Bauhaus 93" panose="04030905020B02020C02" pitchFamily="82" charset="0"/>
              </a:rPr>
              <a:t>They dreamed of a galactic telecommunications company, one that would link the far-flung corners of the universe.  </a:t>
            </a:r>
          </a:p>
          <a:p>
            <a:r>
              <a:rPr lang="en-US" sz="4400" dirty="0">
                <a:solidFill>
                  <a:schemeClr val="accent4"/>
                </a:solidFill>
                <a:latin typeface="Bauhaus 93" panose="04030905020B02020C02" pitchFamily="82" charset="0"/>
              </a:rPr>
              <a:t>This is their story…</a:t>
            </a:r>
          </a:p>
        </p:txBody>
      </p:sp>
      <p:pic>
        <p:nvPicPr>
          <p:cNvPr id="13" name="star-wars-theme-song">
            <a:hlinkClick r:id="" action="ppaction://media"/>
            <a:extLst>
              <a:ext uri="{FF2B5EF4-FFF2-40B4-BE49-F238E27FC236}">
                <a16:creationId xmlns:a16="http://schemas.microsoft.com/office/drawing/2014/main" id="{D5D7B9B0-583F-39D3-2633-A7329F47C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34" y="7043057"/>
            <a:ext cx="609600" cy="609600"/>
          </a:xfrm>
          <a:prstGeom prst="rect">
            <a:avLst/>
          </a:prstGeom>
        </p:spPr>
      </p:pic>
      <p:pic>
        <p:nvPicPr>
          <p:cNvPr id="14" name="star-wars-theme-song">
            <a:hlinkClick r:id="" action="ppaction://media"/>
            <a:extLst>
              <a:ext uri="{FF2B5EF4-FFF2-40B4-BE49-F238E27FC236}">
                <a16:creationId xmlns:a16="http://schemas.microsoft.com/office/drawing/2014/main" id="{60881BF8-36E5-96EA-66C7-C354DB933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8166" y="103447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87547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13 -0.11389 L 0 -1.17639 " pathEditMode="relative" rAng="0" ptsTypes="AA">
                                      <p:cBhvr>
                                        <p:cTn id="15" dur="3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5312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3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3.7037E-7 L 0 -1.27546 " pathEditMode="relative" rAng="0" ptsTypes="AA">
                                      <p:cBhvr>
                                        <p:cTn id="22" dur="3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77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3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 -1.48148E-6 L 0 -1.42222 " pathEditMode="relative" rAng="0" ptsTypes="AA">
                                      <p:cBhvr>
                                        <p:cTn id="29" dur="3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11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3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3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/>
      <p:bldP spid="6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2B7C3-9EAD-5676-F140-3C46ECB9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7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Full Stack Application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Front-end: Angular 17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Back-end: Java 17 Spring Boot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Database: MySQL Workbench</a:t>
            </a:r>
          </a:p>
          <a:p>
            <a:endParaRPr lang="en-US" dirty="0">
              <a:solidFill>
                <a:schemeClr val="accent3">
                  <a:lumMod val="50000"/>
                </a:schemeClr>
              </a:solidFill>
              <a:latin typeface="Bauhaus 93" panose="04030905020B02020C02" pitchFamily="8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Team Lead: Josh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Front-end Developer: Hunter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Back-end Developer: Abdelnasser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Database Developer: Rod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0BA29-5B75-A073-779C-BA615AE54529}"/>
              </a:ext>
            </a:extLst>
          </p:cNvPr>
          <p:cNvSpPr/>
          <p:nvPr/>
        </p:nvSpPr>
        <p:spPr>
          <a:xfrm>
            <a:off x="2876600" y="236013"/>
            <a:ext cx="64388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VetTech Java Cohort</a:t>
            </a:r>
          </a:p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Project 3 - StarMobile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5651B-10BA-08AA-7C1A-58B7DBFE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277" y="2428526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0F1DC-F3E7-7909-090D-7B58F830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96" y="2428526"/>
            <a:ext cx="1143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0243D-6085-4E3E-1CEB-12445B050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515" y="242852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2B7C3-9EAD-5676-F140-3C46ECB9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Functional Requirements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Non-functional Requirements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Development Requirements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UI/UX Requirements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Bauhaus 93" panose="04030905020B02020C02" pitchFamily="8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Organizational Strategy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Distributed Responsibilities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Centralized Management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0BA29-5B75-A073-779C-BA615AE54529}"/>
              </a:ext>
            </a:extLst>
          </p:cNvPr>
          <p:cNvSpPr/>
          <p:nvPr/>
        </p:nvSpPr>
        <p:spPr>
          <a:xfrm>
            <a:off x="4630159" y="236013"/>
            <a:ext cx="293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Overview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617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2B7C3-9EAD-5676-F140-3C46ECB9A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Database Development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Back-end Development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Front-end Development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Bauhaus 93" panose="04030905020B02020C02" pitchFamily="8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Lessons Learned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Options for Improvement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0BA29-5B75-A073-779C-BA615AE54529}"/>
              </a:ext>
            </a:extLst>
          </p:cNvPr>
          <p:cNvSpPr/>
          <p:nvPr/>
        </p:nvSpPr>
        <p:spPr>
          <a:xfrm>
            <a:off x="2901388" y="236013"/>
            <a:ext cx="63892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Development Process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5A3BF7-AFF6-5382-CFAD-6483CD534715}"/>
              </a:ext>
            </a:extLst>
          </p:cNvPr>
          <p:cNvSpPr/>
          <p:nvPr/>
        </p:nvSpPr>
        <p:spPr>
          <a:xfrm>
            <a:off x="4785756" y="2030681"/>
            <a:ext cx="5142015" cy="320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B90BF0E-5357-F84E-2D25-53D8B88A6CFB}"/>
              </a:ext>
            </a:extLst>
          </p:cNvPr>
          <p:cNvSpPr/>
          <p:nvPr/>
        </p:nvSpPr>
        <p:spPr>
          <a:xfrm>
            <a:off x="6935190" y="2527462"/>
            <a:ext cx="3669475" cy="320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6D52F7-50D9-8562-428D-C7C6B61905ED}"/>
              </a:ext>
            </a:extLst>
          </p:cNvPr>
          <p:cNvSpPr/>
          <p:nvPr/>
        </p:nvSpPr>
        <p:spPr>
          <a:xfrm>
            <a:off x="9654639" y="3024243"/>
            <a:ext cx="1520042" cy="320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72F3E-6AAE-7C0E-363B-9994C7295151}"/>
              </a:ext>
            </a:extLst>
          </p:cNvPr>
          <p:cNvCxnSpPr/>
          <p:nvPr/>
        </p:nvCxnSpPr>
        <p:spPr>
          <a:xfrm>
            <a:off x="4785756" y="1769423"/>
            <a:ext cx="6388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BF932-F736-7A39-FF5D-5C7085720AA5}"/>
              </a:ext>
            </a:extLst>
          </p:cNvPr>
          <p:cNvCxnSpPr>
            <a:cxnSpLocks/>
          </p:cNvCxnSpPr>
          <p:nvPr/>
        </p:nvCxnSpPr>
        <p:spPr>
          <a:xfrm flipV="1">
            <a:off x="4783781" y="1626920"/>
            <a:ext cx="0" cy="28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C46C87-6B9C-A1A9-312D-25B6B3D1D6AA}"/>
              </a:ext>
            </a:extLst>
          </p:cNvPr>
          <p:cNvCxnSpPr>
            <a:cxnSpLocks/>
          </p:cNvCxnSpPr>
          <p:nvPr/>
        </p:nvCxnSpPr>
        <p:spPr>
          <a:xfrm flipV="1">
            <a:off x="11170715" y="1624945"/>
            <a:ext cx="0" cy="283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E2D93B-2020-3121-FCC3-E0AD12A5BCA4}"/>
              </a:ext>
            </a:extLst>
          </p:cNvPr>
          <p:cNvSpPr txBox="1"/>
          <p:nvPr/>
        </p:nvSpPr>
        <p:spPr>
          <a:xfrm>
            <a:off x="7483928" y="144027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uhaus 93" panose="04030905020B02020C02" pitchFamily="82" charset="0"/>
              </a:rPr>
              <a:t>Timeline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411740-F6A9-0C22-A347-D9C41D89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62" y="3096491"/>
            <a:ext cx="3761509" cy="37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1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00BA29-5B75-A073-779C-BA615AE54529}"/>
              </a:ext>
            </a:extLst>
          </p:cNvPr>
          <p:cNvSpPr/>
          <p:nvPr/>
        </p:nvSpPr>
        <p:spPr>
          <a:xfrm>
            <a:off x="4331911" y="236013"/>
            <a:ext cx="3528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StarMobile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948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155</Words>
  <Application>Microsoft Office PowerPoint</Application>
  <PresentationFormat>Widescreen</PresentationFormat>
  <Paragraphs>34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Bauhaus 93</vt:lpstr>
      <vt:lpstr>Calibri</vt:lpstr>
      <vt:lpstr>Calibri Light</vt:lpstr>
      <vt:lpstr>Star Jedi Outline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 Palmer</dc:creator>
  <cp:lastModifiedBy>Rod Palmer</cp:lastModifiedBy>
  <cp:revision>2</cp:revision>
  <dcterms:created xsi:type="dcterms:W3CDTF">2024-03-14T22:48:35Z</dcterms:created>
  <dcterms:modified xsi:type="dcterms:W3CDTF">2024-03-15T01:33:15Z</dcterms:modified>
</cp:coreProperties>
</file>